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f341849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f341849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ab56104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ab56104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eebceaa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eebceaa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f905de6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f905de6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model and save as ONNX file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f905de6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f905de6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f905de6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f905de6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SGF Library: rooklift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eebceaac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eebceaa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f905de6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f905de6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f3418495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f3418495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1" Type="http://schemas.openxmlformats.org/officeDocument/2006/relationships/image" Target="../media/image6.png"/><Relationship Id="rId10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image" Target="../media/image3.jp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lightvector/KataGo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NabGo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13 - Cameron Dugan, Josh Gifford, Wilder Scott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30" y="267580"/>
            <a:ext cx="3069650" cy="30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Resources</a:t>
            </a:r>
            <a:endParaRPr/>
          </a:p>
        </p:txBody>
      </p:sp>
      <p:sp>
        <p:nvSpPr>
          <p:cNvPr id="213" name="Google Shape;21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https://stackoverflow.com/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https://roboflow.com/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https://online-go.com/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https://docs.edgedb.com/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https://ai-sensei.com/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https://katagotraining.org/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/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NabGo is a web-based tool intended to enhance the user’s knowledge of the game of Go.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Target Audience: Beginner-level players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Primary Features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Object detection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Digital game board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Game analysis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Chat bot for game assistance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Specs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-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19x19 boards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778" y="2205750"/>
            <a:ext cx="3116175" cy="23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/>
          <p:nvPr/>
        </p:nvSpPr>
        <p:spPr>
          <a:xfrm>
            <a:off x="6901575" y="236425"/>
            <a:ext cx="2058900" cy="477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Frontend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242600" y="1592425"/>
            <a:ext cx="6432300" cy="333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806100" y="53122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Front End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HTML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CSS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JavaScript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Back End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Go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Python - Image prediction and KataGo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EdgeDB - database for logins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Libraries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Ultralytics (YOLOv8n) - object detection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KataGo - analysis engine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Ollama Llama3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Hosting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Login server: self-hosted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Back end: hosted on premises at Wentworth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Domain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nabgo.us</a:t>
            </a:r>
            <a:endParaRPr/>
          </a:p>
        </p:txBody>
      </p:sp>
      <p:pic>
        <p:nvPicPr>
          <p:cNvPr descr="GitHub - fer2002743/estadistica-python"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182" y="3435325"/>
            <a:ext cx="1377650" cy="1375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Go Logo in SVG Vector or PNG File Format - Logo.wine"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46" y="3424230"/>
            <a:ext cx="2095999" cy="1397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0gueCS (AchrafHardeasy) · GitHub" id="154" name="Google Shape;154;p15"/>
          <p:cNvPicPr preferRelativeResize="0"/>
          <p:nvPr/>
        </p:nvPicPr>
        <p:blipFill rotWithShape="1">
          <a:blip r:embed="rId5">
            <a:alphaModFix/>
          </a:blip>
          <a:srcRect b="0" l="13239" r="12921" t="0"/>
          <a:stretch/>
        </p:blipFill>
        <p:spPr>
          <a:xfrm>
            <a:off x="7279800" y="3424232"/>
            <a:ext cx="1377650" cy="1397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ltralytics · GitHub" id="155" name="Google Shape;15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8825" y="1809263"/>
            <a:ext cx="1377650" cy="137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llama: Get up and running with large language models, locally. | Y ..." id="156" name="Google Shape;15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000" y="1634800"/>
            <a:ext cx="2096000" cy="2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2538" y="3333050"/>
            <a:ext cx="1377650" cy="13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9">
            <a:alphaModFix/>
          </a:blip>
          <a:srcRect b="16204" l="3503" r="4049" t="9462"/>
          <a:stretch/>
        </p:blipFill>
        <p:spPr>
          <a:xfrm>
            <a:off x="6979300" y="2258687"/>
            <a:ext cx="1903450" cy="8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2538" y="2153038"/>
            <a:ext cx="1685846" cy="7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thfix | Google Identity OAuth Integration" id="160" name="Google Shape;160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77938" y="845863"/>
            <a:ext cx="1106175" cy="11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/>
          <p:nvPr/>
        </p:nvSpPr>
        <p:spPr>
          <a:xfrm>
            <a:off x="1691950" y="1698175"/>
            <a:ext cx="35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endParaRPr b="1"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7088163" y="308725"/>
            <a:ext cx="16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Frontend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1: “Go Vision” and Object Detection</a:t>
            </a:r>
            <a:endParaRPr/>
          </a:p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uploads image of Go board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model determines current game state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Model: YOLOv8n CNN (object detection)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 model and save ONNX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Python script to call prediction</a:t>
            </a:r>
            <a:endParaRPr/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725" y="2764000"/>
            <a:ext cx="2018325" cy="20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525" y="2772862"/>
            <a:ext cx="2018324" cy="200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2: Produce Digital Version of Board</a:t>
            </a:r>
            <a:endParaRPr/>
          </a:p>
        </p:txBody>
      </p:sp>
      <p:sp>
        <p:nvSpPr>
          <p:cNvPr id="176" name="Google Shape;176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Board Corners (Model + Estimation)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Adjust to Point of 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Centers of all predicted pieces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Lock each center into a space to put it in</a:t>
            </a:r>
            <a:endParaRPr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775" y="988274"/>
            <a:ext cx="4155226" cy="415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26" y="2696750"/>
            <a:ext cx="4155225" cy="2248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3: Game Analysis</a:t>
            </a:r>
            <a:endParaRPr/>
          </a:p>
        </p:txBody>
      </p:sp>
      <p:sp>
        <p:nvSpPr>
          <p:cNvPr id="184" name="Google Shape;18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 options provided for game analysis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Copy SGF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For use on external Go websites (such as online-go.com)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KataGo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AI trained to play Go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https://github.com/lightvector/KataGo</a:t>
            </a:r>
            <a:r>
              <a:rPr lang="en" sz="1600"/>
              <a:t>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Includes analysis engine (can analyze over 600 moves/min)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Python script used to run engine based on current board state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Display win probability and current score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Show user 3 highest recommended moves</a:t>
            </a:r>
            <a:endParaRPr sz="1600"/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575" y="121725"/>
            <a:ext cx="2200800" cy="21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4: Gollama Chat Bot</a:t>
            </a:r>
            <a:endParaRPr/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Chat bot to answer user questions about Go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Implemented using Llama3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can ask questions about game rules, strategies, etc.</a:t>
            </a:r>
            <a:endParaRPr/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400" y="2988550"/>
            <a:ext cx="2678774" cy="6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575" y="2634350"/>
            <a:ext cx="2520350" cy="18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0" y="1508225"/>
            <a:ext cx="5064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Implemented using HTML/CSS/JavaScript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Image Upload Interface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Digital Game Board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Editable to remove any inaccuracies from prediction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Once user confirms board, analysis and Gollama panels will appear</a:t>
            </a:r>
            <a:endParaRPr sz="1600"/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100" y="2297777"/>
            <a:ext cx="3774602" cy="185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100" y="246602"/>
            <a:ext cx="3774602" cy="186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07" name="Google Shape;20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Hegemon, &amp; jac. (2011, November 1). How do I check if a cookie exists?. Stack Overflow.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 	https://stackoverflow.com/questions/5968196/how-do-i-check-if-a-cookie-exists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Jocher, G., Chaurasia, A., &amp; Qiu, J. (2023). 	Ultralytics YOLO (Version 8.0.0) [Computer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 	software]. https://github.com/ultralytics/ultralytics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Morgan, Jeffrey, et. al. (2024). Ollama (Version 3.1) [Computer software].</a:t>
            </a:r>
            <a:endParaRPr sz="5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https://github.com/ollama/ollama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“Welcome to the Edgedb Docs!” Get Started | EdgeDB Docs, docs.edgedb.com/. Accessed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 	12 May 2024.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/>
              <a:t>Wu, David. (2024). KataGo [Computer software]. https://github.com/lightvector/KataGo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Additional Resources and Acknowledgements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https://stackoverflow.com/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https://roboflow.com/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https://online-go.com/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https://docs.edgedb.com/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https://ai-sensei.com/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https://katagotraining.org/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